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0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8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9548-351A-4E38-8D0C-1D987947F54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F4F9-7FB8-4246-B3D5-1A8ECF3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Types of variables based  </a:t>
            </a:r>
            <a:r>
              <a:rPr lang="en-US" dirty="0" smtClean="0">
                <a:latin typeface="Calisto MT" panose="02040603050505030304" pitchFamily="18" charset="0"/>
              </a:rPr>
              <a:t>          on </a:t>
            </a:r>
            <a:r>
              <a:rPr lang="en-US" dirty="0">
                <a:latin typeface="Calisto MT" panose="02040603050505030304" pitchFamily="18" charset="0"/>
              </a:rPr>
              <a:t>their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Global variable</a:t>
            </a:r>
            <a:r>
              <a:rPr lang="en-US" dirty="0" smtClean="0"/>
              <a:t>: the </a:t>
            </a:r>
            <a:r>
              <a:rPr lang="en-US" dirty="0"/>
              <a:t>variable that is defined outside of </a:t>
            </a:r>
            <a:r>
              <a:rPr lang="en-US" dirty="0" smtClean="0"/>
              <a:t>the main function. </a:t>
            </a:r>
          </a:p>
          <a:p>
            <a:pPr lvl="0"/>
            <a:endParaRPr lang="en-US" dirty="0" smtClean="0"/>
          </a:p>
          <a:p>
            <a:pPr lvl="0"/>
            <a:r>
              <a:rPr lang="en-US" u="sng" dirty="0"/>
              <a:t>Local </a:t>
            </a:r>
            <a:r>
              <a:rPr lang="en-US" u="sng" dirty="0" smtClean="0"/>
              <a:t>variable</a:t>
            </a:r>
            <a:r>
              <a:rPr lang="en-US" dirty="0" smtClean="0"/>
              <a:t>: is </a:t>
            </a:r>
            <a:r>
              <a:rPr lang="en-US" dirty="0"/>
              <a:t>the variable that is defined between the brace of function, inside of function, loops, control statement. The scope of these variables is limit inside the field that is defined </a:t>
            </a:r>
            <a:r>
              <a:rPr lang="en-US" dirty="0" smtClean="0"/>
              <a:t>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1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Data types in C++</a:t>
            </a:r>
            <a:r>
              <a:rPr lang="en-US" dirty="0"/>
              <a:t>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86533" cy="412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01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Built in data </a:t>
            </a:r>
            <a:r>
              <a:rPr lang="en-US" dirty="0" smtClean="0">
                <a:latin typeface="Calisto MT" panose="02040603050505030304" pitchFamily="18" charset="0"/>
              </a:rPr>
              <a:t>type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char</a:t>
            </a:r>
            <a:r>
              <a:rPr lang="en-US" dirty="0"/>
              <a:t>: For characters. Size 1 </a:t>
            </a:r>
            <a:r>
              <a:rPr lang="en-US" dirty="0" smtClean="0"/>
              <a:t>byte,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	char </a:t>
            </a:r>
            <a:r>
              <a:rPr lang="en-US" dirty="0" err="1"/>
              <a:t>ch</a:t>
            </a:r>
            <a:r>
              <a:rPr lang="en-US" dirty="0"/>
              <a:t> = ‘A</a:t>
            </a:r>
            <a:r>
              <a:rPr lang="en-US" dirty="0" smtClean="0"/>
              <a:t>’;</a:t>
            </a:r>
          </a:p>
          <a:p>
            <a:pPr lvl="0"/>
            <a:r>
              <a:rPr lang="en-US" b="1" dirty="0" err="1"/>
              <a:t>int</a:t>
            </a:r>
            <a:r>
              <a:rPr lang="en-US" dirty="0"/>
              <a:t>: For integers. Size 2 </a:t>
            </a:r>
            <a:r>
              <a:rPr lang="en-US" dirty="0" smtClean="0"/>
              <a:t>bytes.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num</a:t>
            </a:r>
            <a:r>
              <a:rPr lang="en-US" dirty="0"/>
              <a:t> = 100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float</a:t>
            </a:r>
            <a:r>
              <a:rPr lang="en-US" dirty="0"/>
              <a:t>: For single precision floating point. Size 4 bytes.</a:t>
            </a:r>
          </a:p>
          <a:p>
            <a:pPr marL="0" indent="0">
              <a:buNone/>
            </a:pPr>
            <a:r>
              <a:rPr lang="en-US" dirty="0" smtClean="0"/>
              <a:t>		float </a:t>
            </a:r>
            <a:r>
              <a:rPr lang="en-US" dirty="0" err="1"/>
              <a:t>num</a:t>
            </a:r>
            <a:r>
              <a:rPr lang="en-US" dirty="0"/>
              <a:t> = 123.78987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double</a:t>
            </a:r>
            <a:r>
              <a:rPr lang="en-US" dirty="0"/>
              <a:t>: For double precision floating point. Size 8 bytes.</a:t>
            </a:r>
          </a:p>
          <a:p>
            <a:pPr marL="0" indent="0">
              <a:buNone/>
            </a:pPr>
            <a:r>
              <a:rPr lang="en-US" dirty="0" smtClean="0"/>
              <a:t>		double </a:t>
            </a:r>
            <a:r>
              <a:rPr lang="en-US" dirty="0" err="1"/>
              <a:t>num</a:t>
            </a:r>
            <a:r>
              <a:rPr lang="en-US" dirty="0"/>
              <a:t> = 10098.98899</a:t>
            </a:r>
            <a:r>
              <a:rPr lang="en-US" dirty="0" smtClean="0"/>
              <a:t>;</a:t>
            </a:r>
          </a:p>
          <a:p>
            <a:pPr lvl="0"/>
            <a:r>
              <a:rPr lang="en-US" b="1" dirty="0"/>
              <a:t>bool</a:t>
            </a:r>
            <a:r>
              <a:rPr lang="en-US" dirty="0"/>
              <a:t>: For </a:t>
            </a:r>
            <a:r>
              <a:rPr lang="en-US" dirty="0" err="1"/>
              <a:t>booleans</a:t>
            </a:r>
            <a:r>
              <a:rPr lang="en-US" dirty="0"/>
              <a:t>, true or false.</a:t>
            </a:r>
          </a:p>
          <a:p>
            <a:pPr marL="0" indent="0">
              <a:buNone/>
            </a:pPr>
            <a:r>
              <a:rPr lang="en-US" dirty="0" smtClean="0"/>
              <a:t>		bool </a:t>
            </a:r>
            <a:r>
              <a:rPr lang="en-US" dirty="0"/>
              <a:t>b = true;</a:t>
            </a:r>
          </a:p>
        </p:txBody>
      </p:sp>
    </p:spTree>
    <p:extLst>
      <p:ext uri="{BB962C8B-B14F-4D97-AF65-F5344CB8AC3E}">
        <p14:creationId xmlns:p14="http://schemas.microsoft.com/office/powerpoint/2010/main" val="59516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Types of variables based            on their scope</vt:lpstr>
      <vt:lpstr>Data types in C++ </vt:lpstr>
      <vt:lpstr>Built in data type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variables based            on their scope</dc:title>
  <dc:creator>Windows User</dc:creator>
  <cp:lastModifiedBy>Windows User</cp:lastModifiedBy>
  <cp:revision>1</cp:revision>
  <dcterms:created xsi:type="dcterms:W3CDTF">2019-09-02T11:21:34Z</dcterms:created>
  <dcterms:modified xsi:type="dcterms:W3CDTF">2019-09-02T11:22:07Z</dcterms:modified>
</cp:coreProperties>
</file>